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0"/>
  </p:notesMasterIdLst>
  <p:sldIdLst>
    <p:sldId id="257" r:id="rId3"/>
    <p:sldId id="260" r:id="rId4"/>
    <p:sldId id="261" r:id="rId5"/>
    <p:sldId id="262" r:id="rId6"/>
    <p:sldId id="263" r:id="rId7"/>
    <p:sldId id="279" r:id="rId8"/>
    <p:sldId id="269" r:id="rId9"/>
  </p:sldIdLst>
  <p:sldSz cx="9144000" cy="5143500" type="screen16x9"/>
  <p:notesSz cx="6858000" cy="9144000"/>
  <p:embeddedFontLst>
    <p:embeddedFont>
      <p:font typeface="Rubik SemiBold" panose="020B0604020202020204" charset="-79"/>
      <p:regular r:id="rId11"/>
      <p:bold r:id="rId12"/>
      <p:italic r:id="rId13"/>
      <p:boldItalic r:id="rId14"/>
    </p:embeddedFont>
    <p:embeddedFont>
      <p:font typeface="Rubik Medium" panose="020B0604020202020204" charset="-79"/>
      <p:regular r:id="rId15"/>
      <p:bold r:id="rId16"/>
      <p:italic r:id="rId17"/>
      <p:boldItalic r:id="rId18"/>
    </p:embeddedFont>
    <p:embeddedFont>
      <p:font typeface="Roboto Mono" panose="020B0604020202020204" charset="0"/>
      <p:regular r:id="rId19"/>
      <p:bold r:id="rId20"/>
      <p:italic r:id="rId21"/>
      <p:boldItalic r:id="rId22"/>
    </p:embeddedFont>
    <p:embeddedFont>
      <p:font typeface="Rubik Light" panose="020B0604020202020204" charset="-79"/>
      <p:regular r:id="rId23"/>
      <p:bold r:id="rId24"/>
      <p:italic r:id="rId25"/>
      <p:boldItalic r:id="rId26"/>
    </p:embeddedFont>
    <p:embeddedFont>
      <p:font typeface="Rubik" panose="020B0604020202020204" charset="-79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6130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13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19.png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15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18.png"/><Relationship Id="rId4" Type="http://schemas.openxmlformats.org/officeDocument/2006/relationships/image" Target="../media/image14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1952553" y="3131476"/>
            <a:ext cx="5355772" cy="92329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MIDDLEWARES A</a:t>
            </a:r>
          </a:p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NIVEL RUTAS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REPASO GENERAL |</a:t>
            </a:r>
            <a:endParaRPr sz="2800" b="1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577281" y="1737048"/>
            <a:ext cx="7410300" cy="1050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“Son </a:t>
            </a:r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aquellos middlewares que se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aplicarán únicamente a la rutas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 donde los definamos</a:t>
            </a:r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.”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| EXPRESS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sp>
        <p:nvSpPr>
          <p:cNvPr id="8" name="Google Shape;149;p30"/>
          <p:cNvSpPr txBox="1"/>
          <p:nvPr/>
        </p:nvSpPr>
        <p:spPr>
          <a:xfrm>
            <a:off x="1265526" y="3776732"/>
            <a:ext cx="6431972" cy="754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900" b="1" dirty="0" smtClean="0">
                <a:solidFill>
                  <a:srgbClr val="060457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Como éste equipo está a full.. También aprendimos a conectar la base de datos</a:t>
            </a:r>
            <a:endParaRPr sz="900" b="1" dirty="0">
              <a:solidFill>
                <a:srgbClr val="060457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21356"/>
            <a:ext cx="9164452" cy="22718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247752" y="1995994"/>
            <a:ext cx="8268375" cy="92329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CONOCER LA </a:t>
            </a:r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IMPLEMENTACIÓN </a:t>
            </a:r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 MIDDLEWARES A NIVEL RUTAS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265175"/>
            <a:ext cx="55001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CÓMO </a:t>
            </a:r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CONFIGURARLO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412512" y="819261"/>
            <a:ext cx="8144236" cy="1758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Ya sea que estemos utilizando un sistema de ruteo, 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rutas definidas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directamente sobre la ejecución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express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para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aplicarles un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middleware,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deberemos pasarle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callback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a la ruta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justo entre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request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y el response.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285660" y="2577692"/>
            <a:ext cx="6455802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1300" dirty="0" err="1">
                <a:solidFill>
                  <a:srgbClr val="F54336"/>
                </a:solidFill>
                <a:latin typeface="Roboto Mono" panose="020B0604020202020204" charset="0"/>
                <a:ea typeface="Roboto Mono" panose="020B0604020202020204" charset="0"/>
              </a:rPr>
              <a:t>router</a:t>
            </a:r>
            <a:r>
              <a:rPr lang="es-AR" sz="1300" dirty="0" err="1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r>
              <a:rPr lang="es-AR" sz="1300" dirty="0" err="1">
                <a:solidFill>
                  <a:srgbClr val="2197F4"/>
                </a:solidFill>
                <a:latin typeface="Roboto Mono" panose="020B0604020202020204" charset="0"/>
                <a:ea typeface="Roboto Mono" panose="020B0604020202020204" charset="0"/>
              </a:rPr>
              <a:t>get</a:t>
            </a:r>
            <a:r>
              <a:rPr lang="es-AR" sz="1300" dirty="0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(</a:t>
            </a:r>
            <a:r>
              <a:rPr lang="es-AR" sz="1300" dirty="0">
                <a:solidFill>
                  <a:srgbClr val="8CC44A"/>
                </a:solidFill>
                <a:latin typeface="Roboto Mono" panose="020B0604020202020204" charset="0"/>
                <a:ea typeface="Roboto Mono" panose="020B0604020202020204" charset="0"/>
              </a:rPr>
              <a:t>'/usuario/:id</a:t>
            </a:r>
            <a:r>
              <a:rPr lang="es-AR" sz="1300" dirty="0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AR" sz="1300" b="1" dirty="0" err="1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callback</a:t>
            </a:r>
            <a:r>
              <a:rPr lang="es-AR" sz="1300" dirty="0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AR" sz="1300" dirty="0" err="1">
                <a:solidFill>
                  <a:srgbClr val="F64C4C"/>
                </a:solidFill>
                <a:latin typeface="Roboto Mono" panose="020B0604020202020204" charset="0"/>
                <a:ea typeface="Roboto Mono" panose="020B0604020202020204" charset="0"/>
              </a:rPr>
              <a:t>usersController</a:t>
            </a:r>
            <a:r>
              <a:rPr lang="es-AR" sz="1300" dirty="0" err="1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r>
              <a:rPr lang="es-AR" sz="1300" dirty="0" err="1">
                <a:solidFill>
                  <a:srgbClr val="F64C4C"/>
                </a:solidFill>
                <a:latin typeface="Roboto Mono" panose="020B0604020202020204" charset="0"/>
                <a:ea typeface="Roboto Mono" panose="020B0604020202020204" charset="0"/>
              </a:rPr>
              <a:t>list</a:t>
            </a:r>
            <a:r>
              <a:rPr lang="es-AR" sz="1300" dirty="0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);</a:t>
            </a:r>
            <a:endParaRPr lang="es-AR" dirty="0"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8" name="Google Shape;170;p32"/>
          <p:cNvSpPr txBox="1"/>
          <p:nvPr/>
        </p:nvSpPr>
        <p:spPr>
          <a:xfrm>
            <a:off x="412511" y="3116419"/>
            <a:ext cx="8144236" cy="1450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¿Qué es ese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callback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?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 nuestro middleware. Aquella funcionalidad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queremos implementar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antes de que se ejecute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response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la petición.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265175"/>
            <a:ext cx="55001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CÓMO </a:t>
            </a:r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CONFIGURARLO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20006" y="819261"/>
            <a:ext cx="8336742" cy="2373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Cada middleware que definamos deberá recibir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request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response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y el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next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Para mantener un orden estructural en nuestra aplicación,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 sugiere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crear el middleware en un archivo aparte y requerirlo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 donde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 vaya a usar. De esta forma, nos evitamos definir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los middlewares como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funciones anónimas.: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1928491" y="3298175"/>
            <a:ext cx="539358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1300" dirty="0" err="1">
                <a:solidFill>
                  <a:srgbClr val="9D27B1"/>
                </a:solidFill>
                <a:latin typeface="Roboto Mono" panose="020B0604020202020204" charset="0"/>
                <a:ea typeface="Roboto Mono" panose="020B0604020202020204" charset="0"/>
              </a:rPr>
              <a:t>function</a:t>
            </a:r>
            <a:r>
              <a:rPr lang="es-AR" sz="1300" dirty="0">
                <a:solidFill>
                  <a:srgbClr val="9D27B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AR" sz="1300" dirty="0" err="1">
                <a:solidFill>
                  <a:srgbClr val="2197F4"/>
                </a:solidFill>
                <a:latin typeface="Roboto Mono" panose="020B0604020202020204" charset="0"/>
                <a:ea typeface="Roboto Mono" panose="020B0604020202020204" charset="0"/>
              </a:rPr>
              <a:t>logged</a:t>
            </a:r>
            <a:r>
              <a:rPr lang="es-AR" sz="1300" dirty="0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(</a:t>
            </a:r>
            <a:r>
              <a:rPr lang="es-AR" sz="1300" dirty="0" err="1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req,res,next</a:t>
            </a:r>
            <a:r>
              <a:rPr lang="es-AR" sz="1300" dirty="0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) {</a:t>
            </a:r>
          </a:p>
          <a:p>
            <a:r>
              <a:rPr lang="es-AR" sz="1300" dirty="0">
                <a:solidFill>
                  <a:srgbClr val="434343"/>
                </a:solidFill>
                <a:latin typeface="Roboto Mono" panose="020B0604020202020204" charset="0"/>
                <a:ea typeface="Roboto Mono" panose="020B0604020202020204" charset="0"/>
              </a:rPr>
              <a:t>// funcionalidad</a:t>
            </a:r>
          </a:p>
          <a:p>
            <a:r>
              <a:rPr lang="es-AR" sz="1300" dirty="0" err="1">
                <a:solidFill>
                  <a:srgbClr val="2197F4"/>
                </a:solidFill>
                <a:latin typeface="Roboto Mono" panose="020B0604020202020204" charset="0"/>
                <a:ea typeface="Roboto Mono" panose="020B0604020202020204" charset="0"/>
              </a:rPr>
              <a:t>next</a:t>
            </a:r>
            <a:r>
              <a:rPr lang="es-AR" sz="1300" dirty="0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();</a:t>
            </a:r>
          </a:p>
          <a:p>
            <a:r>
              <a:rPr lang="es-AR" sz="1300" dirty="0">
                <a:solidFill>
                  <a:srgbClr val="3F3F3F"/>
                </a:solidFill>
                <a:latin typeface="Roboto Mono" panose="020B0604020202020204" charset="0"/>
                <a:ea typeface="Roboto Mono" panose="020B0604020202020204" charset="0"/>
              </a:rPr>
              <a:t>}</a:t>
            </a:r>
          </a:p>
          <a:p>
            <a:r>
              <a:rPr lang="es-AR" sz="1200" dirty="0">
                <a:solidFill>
                  <a:srgbClr val="FFFFFF"/>
                </a:solidFill>
                <a:latin typeface="Montserrat-Regular"/>
              </a:rPr>
              <a:t>4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314811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212</Words>
  <Application>Microsoft Office PowerPoint</Application>
  <PresentationFormat>Presentación en pantalla (16:9)</PresentationFormat>
  <Paragraphs>30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7</vt:i4>
      </vt:variant>
    </vt:vector>
  </HeadingPairs>
  <TitlesOfParts>
    <vt:vector size="16" baseType="lpstr">
      <vt:lpstr>Rubik SemiBold</vt:lpstr>
      <vt:lpstr>Arial</vt:lpstr>
      <vt:lpstr>Rubik Medium</vt:lpstr>
      <vt:lpstr>Roboto Mono</vt:lpstr>
      <vt:lpstr>Montserrat-Regular</vt:lpstr>
      <vt:lpstr>Rubik Light</vt:lpstr>
      <vt:lpstr>Rubik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22</cp:revision>
  <dcterms:modified xsi:type="dcterms:W3CDTF">2022-08-10T01:58:54Z</dcterms:modified>
</cp:coreProperties>
</file>